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17" r:id="rId2"/>
  </p:sldMasterIdLst>
  <p:sldIdLst>
    <p:sldId id="256" r:id="rId3"/>
    <p:sldId id="257" r:id="rId4"/>
    <p:sldId id="258" r:id="rId5"/>
    <p:sldId id="269" r:id="rId6"/>
    <p:sldId id="271" r:id="rId7"/>
    <p:sldId id="270" r:id="rId8"/>
    <p:sldId id="272" r:id="rId9"/>
    <p:sldId id="273" r:id="rId10"/>
    <p:sldId id="274" r:id="rId11"/>
    <p:sldId id="275" r:id="rId1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7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7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1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3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88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6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9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53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53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616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91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971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84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91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0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290759" y="5328928"/>
            <a:ext cx="10514160" cy="618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2800" b="1" spc="-1" dirty="0">
                <a:solidFill>
                  <a:srgbClr val="22298C"/>
                </a:solidFill>
                <a:latin typeface="Times New Roman"/>
                <a:ea typeface="Calibri Light"/>
              </a:rPr>
              <a:t>МБОУ «Средняя общеобразовательная школа № 26»</a:t>
            </a:r>
          </a:p>
        </p:txBody>
      </p:sp>
      <p:pic>
        <p:nvPicPr>
          <p:cNvPr id="156" name="Рисунок 155"/>
          <p:cNvPicPr/>
          <p:nvPr/>
        </p:nvPicPr>
        <p:blipFill>
          <a:blip r:embed="rId2"/>
          <a:stretch/>
        </p:blipFill>
        <p:spPr>
          <a:xfrm>
            <a:off x="9838592" y="77040"/>
            <a:ext cx="2151513" cy="158724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4_0"/>
          <p:cNvPicPr/>
          <p:nvPr/>
        </p:nvPicPr>
        <p:blipFill>
          <a:blip r:embed="rId3"/>
          <a:srcRect t="10308" b="4489"/>
          <a:stretch/>
        </p:blipFill>
        <p:spPr>
          <a:xfrm>
            <a:off x="138359" y="186837"/>
            <a:ext cx="9167566" cy="4937614"/>
          </a:xfrm>
          <a:prstGeom prst="rect">
            <a:avLst/>
          </a:prstGeom>
          <a:ln>
            <a:noFill/>
          </a:ln>
        </p:spPr>
      </p:pic>
      <p:sp>
        <p:nvSpPr>
          <p:cNvPr id="167" name="CustomShape 10"/>
          <p:cNvSpPr/>
          <p:nvPr/>
        </p:nvSpPr>
        <p:spPr>
          <a:xfrm>
            <a:off x="626955" y="6151568"/>
            <a:ext cx="563940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203864"/>
                </a:solidFill>
                <a:latin typeface="Times New Roman"/>
                <a:ea typeface="DejaVu Sans"/>
              </a:rPr>
              <a:t>Устинова Лариса Алексеевна,</a:t>
            </a:r>
          </a:p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203864"/>
                </a:solidFill>
                <a:latin typeface="Times New Roman"/>
              </a:rPr>
              <a:t>заместитель директора по ВР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du.gov.ru/uploads/media/photo/2021/04/01/dd26f1157fc3d74f85a2_2000x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00"/>
            <a:ext cx="9252000" cy="6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0"/>
          <p:cNvPicPr/>
          <p:nvPr/>
        </p:nvPicPr>
        <p:blipFill rotWithShape="1">
          <a:blip r:embed="rId3"/>
          <a:srcRect b="55158"/>
          <a:stretch/>
        </p:blipFill>
        <p:spPr>
          <a:xfrm rot="5400000">
            <a:off x="10037531" y="4815584"/>
            <a:ext cx="1564920" cy="2744017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/>
          <a:stretch/>
        </p:blipFill>
        <p:spPr>
          <a:xfrm>
            <a:off x="9363076" y="103418"/>
            <a:ext cx="2627030" cy="18015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01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10"/>
          <p:cNvPicPr/>
          <p:nvPr/>
        </p:nvPicPr>
        <p:blipFill rotWithShape="1">
          <a:blip r:embed="rId2"/>
          <a:srcRect b="55158"/>
          <a:stretch/>
        </p:blipFill>
        <p:spPr>
          <a:xfrm rot="5400000">
            <a:off x="10037531" y="4789206"/>
            <a:ext cx="1564920" cy="2744017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3"/>
          <a:stretch/>
        </p:blipFill>
        <p:spPr>
          <a:xfrm>
            <a:off x="9838592" y="77040"/>
            <a:ext cx="2151513" cy="1587240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0"/>
          <p:cNvPicPr/>
          <p:nvPr/>
        </p:nvPicPr>
        <p:blipFill rotWithShape="1">
          <a:blip r:embed="rId2"/>
          <a:srcRect b="55158"/>
          <a:stretch/>
        </p:blipFill>
        <p:spPr>
          <a:xfrm rot="5400000">
            <a:off x="10037531" y="4815584"/>
            <a:ext cx="1564920" cy="2744017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3"/>
          <a:stretch/>
        </p:blipFill>
        <p:spPr>
          <a:xfrm>
            <a:off x="9838592" y="103418"/>
            <a:ext cx="2151513" cy="158724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s://edu.gov.ru/uploads/media/photo/2021/04/01/e683bbe93b0429a3063f_2000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4"/>
          <a:stretch/>
        </p:blipFill>
        <p:spPr bwMode="auto">
          <a:xfrm>
            <a:off x="316523" y="103417"/>
            <a:ext cx="8280000" cy="659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0"/>
          <p:cNvPicPr/>
          <p:nvPr/>
        </p:nvPicPr>
        <p:blipFill rotWithShape="1">
          <a:blip r:embed="rId2"/>
          <a:srcRect b="55158"/>
          <a:stretch/>
        </p:blipFill>
        <p:spPr>
          <a:xfrm rot="5400000">
            <a:off x="10037531" y="4815584"/>
            <a:ext cx="1564920" cy="2744017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3"/>
          <a:stretch/>
        </p:blipFill>
        <p:spPr>
          <a:xfrm>
            <a:off x="9363076" y="103418"/>
            <a:ext cx="2627030" cy="1801582"/>
          </a:xfrm>
          <a:prstGeom prst="rect">
            <a:avLst/>
          </a:prstGeom>
          <a:ln>
            <a:noFill/>
          </a:ln>
        </p:spPr>
      </p:pic>
      <p:pic>
        <p:nvPicPr>
          <p:cNvPr id="2050" name="Picture 2" descr="https://edu.gov.ru/uploads/media/photo/2021/04/01/47d8973b5ef5af1b43d3_2000x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9"/>
          <a:stretch/>
        </p:blipFill>
        <p:spPr bwMode="auto">
          <a:xfrm>
            <a:off x="0" y="103418"/>
            <a:ext cx="8868374" cy="66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du.gov.ru/uploads/media/photo/2021/04/01/c353e4e38e24c525ee44_2000x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27735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0"/>
          <p:cNvPicPr/>
          <p:nvPr/>
        </p:nvPicPr>
        <p:blipFill rotWithShape="1">
          <a:blip r:embed="rId3"/>
          <a:srcRect b="55158"/>
          <a:stretch/>
        </p:blipFill>
        <p:spPr>
          <a:xfrm rot="5400000">
            <a:off x="10037531" y="4815584"/>
            <a:ext cx="1564920" cy="2744017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/>
          <a:stretch/>
        </p:blipFill>
        <p:spPr>
          <a:xfrm>
            <a:off x="9363076" y="103418"/>
            <a:ext cx="2627030" cy="18015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84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du.gov.ru/uploads/media/photo/2021/04/01/29b7dbcfb24fb4eea979_2000x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00"/>
            <a:ext cx="9252000" cy="6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0"/>
          <p:cNvPicPr/>
          <p:nvPr/>
        </p:nvPicPr>
        <p:blipFill rotWithShape="1">
          <a:blip r:embed="rId3"/>
          <a:srcRect b="55158"/>
          <a:stretch/>
        </p:blipFill>
        <p:spPr>
          <a:xfrm rot="5400000">
            <a:off x="10037531" y="4815584"/>
            <a:ext cx="1564920" cy="2744017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/>
          <a:stretch/>
        </p:blipFill>
        <p:spPr>
          <a:xfrm>
            <a:off x="9363076" y="103418"/>
            <a:ext cx="2627030" cy="18015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271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du.gov.ru/uploads/media/photo/2021/04/01/fe4d704c2b2973cf7947_2000x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00"/>
            <a:ext cx="9277200" cy="6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0"/>
          <p:cNvPicPr/>
          <p:nvPr/>
        </p:nvPicPr>
        <p:blipFill rotWithShape="1">
          <a:blip r:embed="rId3"/>
          <a:srcRect b="55158"/>
          <a:stretch/>
        </p:blipFill>
        <p:spPr>
          <a:xfrm rot="5400000">
            <a:off x="10037531" y="4815584"/>
            <a:ext cx="1564920" cy="2744017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/>
          <a:stretch/>
        </p:blipFill>
        <p:spPr>
          <a:xfrm>
            <a:off x="9363076" y="103418"/>
            <a:ext cx="2627030" cy="18015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03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du.gov.ru/uploads/media/photo/2021/04/01/a23a99a9e63b40681591_2000x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88912"/>
            <a:ext cx="9252000" cy="66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0"/>
          <p:cNvPicPr/>
          <p:nvPr/>
        </p:nvPicPr>
        <p:blipFill rotWithShape="1">
          <a:blip r:embed="rId3"/>
          <a:srcRect b="55158"/>
          <a:stretch/>
        </p:blipFill>
        <p:spPr>
          <a:xfrm rot="5400000">
            <a:off x="10037531" y="4815584"/>
            <a:ext cx="1564920" cy="2744017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/>
          <a:stretch/>
        </p:blipFill>
        <p:spPr>
          <a:xfrm>
            <a:off x="9363076" y="103418"/>
            <a:ext cx="2627030" cy="18015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70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du.gov.ru/uploads/media/photo/2021/04/01/c4e27b63dd1fe8eacf61_2000x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26000"/>
            <a:ext cx="9252000" cy="6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0"/>
          <p:cNvPicPr/>
          <p:nvPr/>
        </p:nvPicPr>
        <p:blipFill rotWithShape="1">
          <a:blip r:embed="rId3"/>
          <a:srcRect b="55158"/>
          <a:stretch/>
        </p:blipFill>
        <p:spPr>
          <a:xfrm rot="5400000">
            <a:off x="10037531" y="4815584"/>
            <a:ext cx="1564920" cy="2744017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/>
          <a:stretch/>
        </p:blipFill>
        <p:spPr>
          <a:xfrm>
            <a:off x="9363076" y="103418"/>
            <a:ext cx="2627030" cy="18015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82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du.gov.ru/uploads/media/photo/2021/04/01/7c0b28d1bbae04430ca6_2000x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00"/>
            <a:ext cx="9252000" cy="67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0"/>
          <p:cNvPicPr/>
          <p:nvPr/>
        </p:nvPicPr>
        <p:blipFill rotWithShape="1">
          <a:blip r:embed="rId3"/>
          <a:srcRect b="55158"/>
          <a:stretch/>
        </p:blipFill>
        <p:spPr>
          <a:xfrm rot="5400000">
            <a:off x="10037531" y="4815584"/>
            <a:ext cx="1564920" cy="2744017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4"/>
          <a:stretch/>
        </p:blipFill>
        <p:spPr>
          <a:xfrm>
            <a:off x="9363076" y="103418"/>
            <a:ext cx="2627030" cy="18015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27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16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 Light</vt:lpstr>
      <vt:lpstr>DejaVu Sans</vt:lpstr>
      <vt:lpstr>Symbol</vt:lpstr>
      <vt:lpstr>Times New Roman</vt:lpstr>
      <vt:lpstr>Trebuchet MS</vt:lpstr>
      <vt:lpstr>Wingdings</vt:lpstr>
      <vt:lpstr>Wingdings 3</vt:lpstr>
      <vt:lpstr>Office Theme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mamysya</dc:creator>
  <dc:description/>
  <cp:lastModifiedBy>SCHOOL26_3</cp:lastModifiedBy>
  <cp:revision>140</cp:revision>
  <dcterms:created xsi:type="dcterms:W3CDTF">2021-06-17T03:35:20Z</dcterms:created>
  <dcterms:modified xsi:type="dcterms:W3CDTF">2021-09-13T07:49:05Z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2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